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  <p:sldMasterId id="2147484239" r:id="rId2"/>
  </p:sldMasterIdLst>
  <p:sldIdLst>
    <p:sldId id="256" r:id="rId3"/>
    <p:sldId id="276" r:id="rId4"/>
    <p:sldId id="262" r:id="rId5"/>
    <p:sldId id="263" r:id="rId6"/>
    <p:sldId id="269" r:id="rId7"/>
    <p:sldId id="264" r:id="rId8"/>
    <p:sldId id="266" r:id="rId9"/>
    <p:sldId id="267" r:id="rId10"/>
    <p:sldId id="268" r:id="rId11"/>
    <p:sldId id="274" r:id="rId12"/>
    <p:sldId id="270" r:id="rId13"/>
    <p:sldId id="271" r:id="rId14"/>
    <p:sldId id="272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EE95-E520-4639-916E-4047EF4B08A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66B2-2BBA-449F-9563-F1A04307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8CEC-DABC-48ED-9158-4E80DE230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017D-3284-4C6B-9511-33DD2624916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86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78C0-993E-4581-8E20-5D3C8E856A5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1FE-7F0D-4AA2-8676-F215EB2B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3EDF-4661-492B-9C04-F8A5CB26431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5353-D472-4CB2-A69A-02B5FF2E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12F9-09D4-48E0-A28A-9E696150C09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6BB3-E80E-45B5-AEB4-0ECC55F63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72D5C-21DB-4D1A-9C33-1DD331CA6BE0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8A1E-98C8-4364-A649-CFF13AD9E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F8B4-0817-47C1-8BE7-89D0540EDA9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AB73-E0C7-430D-B8E2-9AAC0E068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8818-9164-4001-973E-5A74F5DA77B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CFCC-209C-4766-8956-2AC893690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5A66-F9B5-4870-AC3B-3E865E589EB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E8C49-65A0-4963-8B4F-A724AA67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FD0D-36F3-4ED1-939E-D4FF3396DF4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DDA1-3C98-4318-BA63-8CA567E9B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CBBB-5D11-408C-BD16-29E94154960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3C19-8B2D-4C4E-A495-4C621AE3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4E64-3226-4956-9A9E-5719ABDB123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64BCDE-CDDE-4C44-8D9F-D97FA450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D4FA-3767-46EE-BD37-3D315A9396B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7F24-5F7A-493A-B6C4-FACCE978B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EA73-F430-4E64-A945-488E8E94583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F57B-8442-4E1B-A97E-BE024059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8DA7C-17CF-4886-9458-E65B23FCBD7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02E0-C2DA-4CE3-BC57-729DD9E28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C69F-6C60-410E-848D-B37CB2C6C10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A67B90-C15F-4832-AB88-FD2CB33F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C75D-CEA1-42D0-BDAE-77229316BBA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C35E-4CAA-4383-8C47-6D3626FE7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A80F-A669-40AE-B7DA-E8B05A1C416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9576EE-1139-46FD-9FC5-1407A8F62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7796E39-C130-4C0D-A391-246C522B8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01EE-3F18-4AED-B68E-1D292695712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2414-23DE-48AD-8733-AFDA247C7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D282-43BD-4174-A91D-FAB18A8219A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7083-56C5-41D2-8075-C3D47EDCAA6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2364-ED83-426C-96B5-305DBECFA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B9CA7-52A5-46A4-A7C8-F4BC05B8FF8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627D2-4091-4D07-8147-4355156A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50" r:id="rId9"/>
    <p:sldLayoutId id="214748426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30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6760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2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2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2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2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76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4F9B9A2-2D88-4BAA-812D-FD7AA26C6AA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76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73B0737-8159-41E6-813E-9303D46E6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91798" y="3882518"/>
            <a:ext cx="5624281" cy="1844517"/>
          </a:xfrm>
          <a:solidFill>
            <a:schemeClr val="accent1">
              <a:tint val="4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2000" kern="1200" cap="all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отделение 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4400" b="1" kern="1200" cap="all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Легкая атлетика</a:t>
            </a:r>
          </a:p>
        </p:txBody>
      </p:sp>
      <p:sp>
        <p:nvSpPr>
          <p:cNvPr id="13316" name="Заголовок 1"/>
          <p:cNvSpPr>
            <a:spLocks noGrp="1"/>
          </p:cNvSpPr>
          <p:nvPr/>
        </p:nvSpPr>
        <p:spPr bwMode="auto">
          <a:xfrm>
            <a:off x="250825" y="404813"/>
            <a:ext cx="85693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b"/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4200">
                <a:solidFill>
                  <a:srgbClr val="2D6C03"/>
                </a:solidFill>
                <a:latin typeface="Times New Roman" pitchFamily="18" charset="0"/>
              </a:rPr>
              <a:t>Муниципальное бюджетное учреждение дополнительного образования «Детско-юношеская спортивная школа «Спартак»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84213" y="1341438"/>
            <a:ext cx="799147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Большое значение уделяется в МБУДО ДЮСШ «Спартак» тренировкам и выступлениям на соревнованиях  спортсменов отделения легкая атлетика. Многие наши обучающиеся входят в состав сборной команды города Вологды и Вологодской области по легкой атлетике. Успешные выступления на соревнованиях и перспектива развития привлекает всё большее количество детей к занятиям легкой атлетикой.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7993062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Легкоатлеты Вологодской области  выступают на соревнованиях в высшей и в первой лиге. Воспитанники ДЮСШ «Спартак» всегда входят в состав сборной команды Вологодской области для участия в соревнованиях  областного и Всероссийского уровня. В соревнованиях 11-12 января 2020 года на  Первенство Северо-Западного федерального округа по легкой атлетике среди юношей и девушек до 18 лет (2003-2004 г.р.) команда Вологодской области заняли 3 место. В состав команды входили спортсмены ДЮСШ «Спартак» – Соловьева Алена, Тюрнин Евгений, Лобанова Дарья, Логвинова Юлия. </a:t>
            </a:r>
            <a:endParaRPr lang="ru-RU" sz="260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611188" y="692150"/>
            <a:ext cx="79930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Тренеры  по легкой атлетике ДЮСШ «Спартак» повышают свои знания и знания спортсменов, хорошо осведомлены о важнейших антидопинговых темах, что подтверждено лицензиями  общероссийской общественной организацией «Всероссийская федерация легкой атлетики». </a:t>
            </a:r>
          </a:p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Тренеры имеют высшее физкультурное образование. Знания подкреплены высшей педагогической категорией. Своевременно проходят курсы повышения квалификации. Тренеры являются спортивными судьями всероссийской и первой категории.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208962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	Тренеры по легкой атлетике активно участвуют в развитии легкой атлетики в городе Вологде.  Кроме тренировочного процесса, они задействованы в проведении спортивно-массовых мероприятий городского и областного уровня.  	Большой вклад вносят в развитие молодежи  Вологды. </a:t>
            </a:r>
          </a:p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600">
              <a:latin typeface="Georgia" pitchFamily="18" charset="0"/>
            </a:endParaRPr>
          </a:p>
        </p:txBody>
      </p:sp>
      <p:pic>
        <p:nvPicPr>
          <p:cNvPr id="3686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068638"/>
            <a:ext cx="43926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611188" y="188913"/>
            <a:ext cx="799306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«Спорт для молодежи» – это перспективное направление, призванное пропагандировать здоровый образ жизни, возможность получить спортивный разряд, успешно обучаться в общеобразовательной школе, а затем в СУЗе или ВУЗе, причем не только по предмету физическая культура, но и по другим предметам. Занятия спортом и физической культурой укрепляют организм человека, организуют его. </a:t>
            </a:r>
            <a:endParaRPr lang="ru-RU" sz="2600">
              <a:latin typeface="Georgia" pitchFamily="18" charset="0"/>
            </a:endParaRPr>
          </a:p>
        </p:txBody>
      </p:sp>
      <p:pic>
        <p:nvPicPr>
          <p:cNvPr id="3789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860800"/>
            <a:ext cx="36734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Занимайтесь физкультурой и спортом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вместе с нами!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5832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4248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Нет более массового вида спорта, чем легкая атлетика. Виды легкой атлетики естественны для человека и многообразны, сюда включены бег, прыжки, ходьба, метания. Чтобы ими заниматься, даже спортсменам высокого уровня не требуется специального дорогостоящего оборудования.</a:t>
            </a:r>
            <a:endParaRPr lang="ru-RU" sz="2600">
              <a:latin typeface="Georgia" pitchFamily="18" charset="0"/>
            </a:endParaRPr>
          </a:p>
        </p:txBody>
      </p:sp>
      <p:pic>
        <p:nvPicPr>
          <p:cNvPr id="25602" name="Picture 4" descr="https://i.ya-webdesign.com/images/athlete-clipart-physical-education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49725"/>
            <a:ext cx="16557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https://1.bp.blogspot.com/-hVS453YWOlE/WowGni36lyI/AAAAAAAAIKE/BZ-IgeXk1ioDQ9W8KrbNkq7E9A8m6RzCACLcBGAs/s1600/lompat%2Btingg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221163"/>
            <a:ext cx="19446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https://1.bp.blogspot.com/-AFIGPfwdcRQ/W5prPzgaJFI/AAAAAAAABuE/Bh6dBCnvEEYarUnZ3hEKOhyDGaFNX-LMQCLcBGAs/s1600/%25D0%25B4%25D0%25BB%25D0%25B8%25D0%25BD%25D0%25B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92600"/>
            <a:ext cx="18732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s://www.wvjs.org/photos/Male_WVJS_tran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149725"/>
            <a:ext cx="13684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8064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>
                <a:latin typeface="Georgia" pitchFamily="18" charset="0"/>
              </a:rPr>
              <a:t>	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Из всех олимпийских видов спорта легкая атлетика считается самым медалеемким. Программа Олимпиады включает 24 дисциплины для мужчин и 23 для женщин. «Королева спорта», как и всякая королева, весьма консервативна – программа мужских соревнований не менялась больше полувека. Программа чемпионатов в помещении состоит из 26 видов (13 мужских и 13 женских). </a:t>
            </a:r>
          </a:p>
        </p:txBody>
      </p:sp>
      <p:pic>
        <p:nvPicPr>
          <p:cNvPr id="26626" name="Picture 4" descr="https://www.widest.com/wp-content/uploads/2017/09/The-Panathenaic-Stadium-Athens-Gre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65625"/>
            <a:ext cx="29527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s://ds03.infourok.ru/uploads/ex/0ad1/00033f20-e4542ecd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292600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7920037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>
                <a:latin typeface="Georgia" pitchFamily="18" charset="0"/>
              </a:rPr>
              <a:t>	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В англоязычных странах особенно развита легкая атлетика. Виды легкой атлетики здесь разделяют на две большие группы – «трековые» и «полевые». Как видно из названия, к первым относят все беговые дисциплины, а также соревнования по ходьбе, а ко второй – все остальные.</a:t>
            </a:r>
          </a:p>
        </p:txBody>
      </p:sp>
      <p:pic>
        <p:nvPicPr>
          <p:cNvPr id="27650" name="Picture 2" descr="https://pp.userapi.com/c850232/v850232263/1a8d03/Np1XmRxfQ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73463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7991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Виды спорта, входящие в олимпийскую программу, находятся под особым вниманием в России и в каждой стране. Вологодская область также дала России немало звезд "королевы спорта".</a:t>
            </a:r>
            <a:endParaRPr lang="ru-RU" sz="2600">
              <a:latin typeface="Georgia" pitchFamily="18" charset="0"/>
            </a:endParaRPr>
          </a:p>
        </p:txBody>
      </p:sp>
      <p:pic>
        <p:nvPicPr>
          <p:cNvPr id="28674" name="Picture 2" descr="https://pp.userapi.com/c850124/v850124921/181948/EpYlAOrvs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708275"/>
            <a:ext cx="47529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93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>Соревновательные виды</a:t>
            </a:r>
            <a:b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> легкой атлетики:</a:t>
            </a:r>
            <a:endParaRPr lang="ru-RU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611188" y="1125538"/>
            <a:ext cx="78486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Спортивная ходьба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Бег на короткие дистанции (100, 200, 400 метров)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Эстафеты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Стайеры (800, 1500, 3000, 5000 метров, 3000 м с препятствиями) 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Марафон (42 км, полумарафон)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Вертикальные прыжки (в высоту, с шестом)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Горизонтальные прыжки (в длину, тройной прыжок)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Метания (толкание ядра, метание диска, метание копья,  метание молота)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Многоборье (несколько видов программы: 10-ти борье, 7-ми борье).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79200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611188" y="0"/>
            <a:ext cx="80645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14000"/>
              </a:lnSpc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                   Легкую атлетику называют «королевой спорта», которая включает в себя пять разновидностей спортивных упражнений, таких как ходьба, бег, метание, прыжки, многоборье. В той или иной степени к легкой атлетике приобщены все поколения, так как бег и ходьба – это наши естественные, жизненно необходимые движения. О ее значении в системе физического воспитания свидетельствует тот факт, что легкая атлетика, как учебная дисциплина, включена в государственные программы всех типов учебных заведений страны.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15113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611188" y="404813"/>
            <a:ext cx="80645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Легкоатлетические упражнения входят в учебные планы и тренировочные программы в разных видах спорта. </a:t>
            </a:r>
          </a:p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Легкая атлетика занимает ведущее место по количеству норм, которые входят в физкультурный комплекс «Готов к труду и обороне» (ГТО). Физкультурный комплекс ГТО в свою очередь призван повысить эффективность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обеспечении преемственности в осуществлении физического воспитания населения.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827088" y="476250"/>
            <a:ext cx="76327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44900"/>
            <a:ext cx="394176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4716463" y="404813"/>
            <a:ext cx="403225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Упражнения в беге, прыжках и метаниях были и остаются основными средствами физического воспитания населения.  Популярность и массовость легкой атлетики объясняется общедоступностью, а именно большим разнообразием легкоатлетических упражнений, простой техникой выполнения, возможностью варьировать  нагрузки и проводить занятия в любое время года на спортивных площадках и в естественных условиях. </a:t>
            </a:r>
            <a:endParaRPr lang="ru-RU" sz="2200">
              <a:latin typeface="Georgia" pitchFamily="18" charset="0"/>
            </a:endParaRPr>
          </a:p>
        </p:txBody>
      </p:sp>
      <p:pic>
        <p:nvPicPr>
          <p:cNvPr id="32772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</TotalTime>
  <Words>657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Georgia</vt:lpstr>
      <vt:lpstr>Wingdings 2</vt:lpstr>
      <vt:lpstr>Wingdings</vt:lpstr>
      <vt:lpstr>Calibri</vt:lpstr>
      <vt:lpstr>Verdana</vt:lpstr>
      <vt:lpstr>Times New Roman</vt:lpstr>
      <vt:lpstr>Arial Unicode MS</vt:lpstr>
      <vt:lpstr>Официальная</vt:lpstr>
      <vt:lpstr>Соревнование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Соревнование</vt:lpstr>
      <vt:lpstr>Слайд 1</vt:lpstr>
      <vt:lpstr>Слайд 2</vt:lpstr>
      <vt:lpstr>Слайд 3</vt:lpstr>
      <vt:lpstr>Слайд 4</vt:lpstr>
      <vt:lpstr>Слайд 5</vt:lpstr>
      <vt:lpstr>Соревновательные виды  легкой атлетики:</vt:lpstr>
      <vt:lpstr>Слайд 7</vt:lpstr>
      <vt:lpstr>Слайд 8</vt:lpstr>
      <vt:lpstr>Слайд 9</vt:lpstr>
      <vt:lpstr>Наши достижения</vt:lpstr>
      <vt:lpstr>Слайд 11</vt:lpstr>
      <vt:lpstr>Слайд 12</vt:lpstr>
      <vt:lpstr>Слайд 13</vt:lpstr>
      <vt:lpstr>Слайд 14</vt:lpstr>
      <vt:lpstr>      Занимайтесь физкультурой и спортом  вместе с нами!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отделение детско-юношеская спортивная школа «Спартак»</dc:title>
  <dc:creator>Nadezhdaa</dc:creator>
  <cp:lastModifiedBy>User</cp:lastModifiedBy>
  <cp:revision>27</cp:revision>
  <dcterms:created xsi:type="dcterms:W3CDTF">2020-03-27T17:17:21Z</dcterms:created>
  <dcterms:modified xsi:type="dcterms:W3CDTF">2020-04-09T08:00:17Z</dcterms:modified>
</cp:coreProperties>
</file>